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8"/>
  </p:notesMasterIdLst>
  <p:sldIdLst>
    <p:sldId id="260" r:id="rId3"/>
    <p:sldId id="309" r:id="rId4"/>
    <p:sldId id="313" r:id="rId5"/>
    <p:sldId id="324" r:id="rId6"/>
    <p:sldId id="258" r:id="rId7"/>
    <p:sldId id="256" r:id="rId8"/>
    <p:sldId id="257" r:id="rId9"/>
    <p:sldId id="262" r:id="rId10"/>
    <p:sldId id="259" r:id="rId11"/>
    <p:sldId id="263" r:id="rId12"/>
    <p:sldId id="326" r:id="rId13"/>
    <p:sldId id="265" r:id="rId14"/>
    <p:sldId id="307" r:id="rId15"/>
    <p:sldId id="304" r:id="rId16"/>
    <p:sldId id="314" r:id="rId17"/>
    <p:sldId id="267" r:id="rId18"/>
    <p:sldId id="261" r:id="rId19"/>
    <p:sldId id="269" r:id="rId20"/>
    <p:sldId id="306" r:id="rId21"/>
    <p:sldId id="315" r:id="rId22"/>
    <p:sldId id="270" r:id="rId23"/>
    <p:sldId id="271" r:id="rId24"/>
    <p:sldId id="273" r:id="rId25"/>
    <p:sldId id="316" r:id="rId26"/>
    <p:sldId id="272" r:id="rId27"/>
    <p:sldId id="274" r:id="rId28"/>
    <p:sldId id="305" r:id="rId29"/>
    <p:sldId id="276" r:id="rId30"/>
    <p:sldId id="318" r:id="rId31"/>
    <p:sldId id="310" r:id="rId32"/>
    <p:sldId id="279" r:id="rId33"/>
    <p:sldId id="280" r:id="rId34"/>
    <p:sldId id="281" r:id="rId35"/>
    <p:sldId id="311" r:id="rId36"/>
    <p:sldId id="283" r:id="rId37"/>
    <p:sldId id="319" r:id="rId38"/>
    <p:sldId id="278" r:id="rId39"/>
    <p:sldId id="284" r:id="rId40"/>
    <p:sldId id="285" r:id="rId41"/>
    <p:sldId id="289" r:id="rId42"/>
    <p:sldId id="308" r:id="rId43"/>
    <p:sldId id="327" r:id="rId44"/>
    <p:sldId id="288" r:id="rId45"/>
    <p:sldId id="317" r:id="rId46"/>
    <p:sldId id="287" r:id="rId47"/>
    <p:sldId id="290" r:id="rId48"/>
    <p:sldId id="291" r:id="rId49"/>
    <p:sldId id="320" r:id="rId50"/>
    <p:sldId id="292" r:id="rId51"/>
    <p:sldId id="293" r:id="rId52"/>
    <p:sldId id="294" r:id="rId53"/>
    <p:sldId id="295" r:id="rId54"/>
    <p:sldId id="296" r:id="rId55"/>
    <p:sldId id="321" r:id="rId56"/>
    <p:sldId id="297" r:id="rId57"/>
    <p:sldId id="299" r:id="rId58"/>
    <p:sldId id="322" r:id="rId59"/>
    <p:sldId id="300" r:id="rId60"/>
    <p:sldId id="301" r:id="rId61"/>
    <p:sldId id="312" r:id="rId62"/>
    <p:sldId id="302" r:id="rId63"/>
    <p:sldId id="303" r:id="rId64"/>
    <p:sldId id="328" r:id="rId65"/>
    <p:sldId id="329" r:id="rId66"/>
    <p:sldId id="323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5BC76-35EC-4879-ACE5-83D944A7D3A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7A655-E263-45B4-A41A-DE8C0C92DD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Users\Виктория\Pictures\Изображения 2015 апр\9 мая\0_78d12_720444bf_orig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0"/>
            <a:ext cx="428625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1277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21297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8" name="Picture 14" descr="C:\Users\Виктория\Pictures\Изображения 2015 апр\9 мая\0_ab434_5488d00c_XL — копия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"/>
            <a:ext cx="1887488" cy="1804703"/>
          </a:xfrm>
          <a:prstGeom prst="rect">
            <a:avLst/>
          </a:prstGeom>
          <a:noFill/>
        </p:spPr>
      </p:pic>
      <p:pic>
        <p:nvPicPr>
          <p:cNvPr id="1040" name="Picture 16" descr="C:\Users\Виктория\Pictures\Изображения 2015 апр\9 мая\0_ab43c_59d0d94f_XL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547625"/>
            <a:ext cx="3347864" cy="231037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7" descr="C:\Users\Виктория\Pictures\Изображения 2015 апр\9 мая\0_78d12_720444bf_orig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0"/>
            <a:ext cx="428625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988" y="908050"/>
            <a:ext cx="2057400" cy="5759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908050"/>
            <a:ext cx="6021388" cy="5759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7" descr="C:\Users\Виктория\Pictures\Изображения 2015 апр\9 мая\0_78d12_720444bf_orig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0"/>
            <a:ext cx="428625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7" descr="C:\Users\Виктория\Pictures\Изображения 2015 апр\9 мая\0_78d12_720444bf_orig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0"/>
            <a:ext cx="428625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7" descr="C:\Users\Виктория\Pictures\Изображения 2015 апр\9 мая\0_78d12_720444bf_orig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80528" y="0"/>
            <a:ext cx="428625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D3BB-3F0F-4199-8509-4E4AA80681CA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54958-A1A1-4D25-A88A-07C7D0D620B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7" descr="C:\Users\Виктория\Pictures\Изображения 2015 апр\9 мая\0_78d12_720444bf_orig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-180528" y="0"/>
            <a:ext cx="4286251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6350"/>
            <a:ext cx="9151939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0376" y="908050"/>
            <a:ext cx="8228013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506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0163" y="4006851"/>
            <a:ext cx="7772400" cy="143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763839" y="5749926"/>
            <a:ext cx="6400800" cy="97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4071942"/>
            <a:ext cx="721523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Память</a:t>
            </a:r>
          </a:p>
          <a:p>
            <a:pPr algn="ctr"/>
            <a:r>
              <a:rPr lang="ru-RU" sz="8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наследство</a:t>
            </a:r>
            <a:endParaRPr lang="ru-RU" sz="8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548680"/>
            <a:ext cx="4038600" cy="4972071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 fontAlgn="base"/>
            <a:r>
              <a:rPr lang="ru-RU" b="1" dirty="0" smtClean="0">
                <a:solidFill>
                  <a:srgbClr val="FF0000"/>
                </a:solidFill>
              </a:rPr>
              <a:t>Медаль «За отвагу»</a:t>
            </a:r>
            <a:endParaRPr lang="ru-RU" dirty="0" smtClean="0">
              <a:solidFill>
                <a:srgbClr val="FF0000"/>
              </a:solidFill>
            </a:endParaRPr>
          </a:p>
          <a:p>
            <a:pPr fontAlgn="base"/>
            <a:r>
              <a:rPr lang="ru-RU" dirty="0" smtClean="0"/>
              <a:t>Наградной документ</a:t>
            </a:r>
          </a:p>
          <a:p>
            <a:pPr fontAlgn="base"/>
            <a:r>
              <a:rPr lang="ru-RU" b="1" dirty="0" smtClean="0"/>
              <a:t>Дата рождения:</a:t>
            </a:r>
            <a:r>
              <a:rPr lang="ru-RU" dirty="0" smtClean="0"/>
              <a:t> __.__.1924</a:t>
            </a:r>
          </a:p>
          <a:p>
            <a:pPr fontAlgn="base"/>
            <a:r>
              <a:rPr lang="ru-RU" b="1" dirty="0" smtClean="0"/>
              <a:t>Дата поступления на службу:</a:t>
            </a:r>
            <a:r>
              <a:rPr lang="ru-RU" dirty="0" smtClean="0"/>
              <a:t> 12.01.1942</a:t>
            </a:r>
          </a:p>
          <a:p>
            <a:pPr fontAlgn="base"/>
            <a:r>
              <a:rPr lang="ru-RU" b="1" dirty="0" smtClean="0"/>
              <a:t>Место призыва:</a:t>
            </a:r>
            <a:r>
              <a:rPr lang="ru-RU" dirty="0" smtClean="0"/>
              <a:t> Ростовский ОВК, Ростовская обл.</a:t>
            </a:r>
          </a:p>
          <a:p>
            <a:pPr fontAlgn="base"/>
            <a:r>
              <a:rPr lang="ru-RU" b="1" dirty="0" smtClean="0"/>
              <a:t>Воинское звание:</a:t>
            </a:r>
            <a:r>
              <a:rPr lang="ru-RU" dirty="0" smtClean="0"/>
              <a:t> ст. сержант</a:t>
            </a:r>
          </a:p>
          <a:p>
            <a:pPr fontAlgn="base"/>
            <a:r>
              <a:rPr lang="ru-RU" b="1" dirty="0" smtClean="0"/>
              <a:t>Воинская часть:</a:t>
            </a:r>
            <a:r>
              <a:rPr lang="ru-RU" dirty="0" smtClean="0"/>
              <a:t> 35 мех. полк 35 </a:t>
            </a:r>
            <a:r>
              <a:rPr lang="ru-RU" dirty="0" err="1" smtClean="0"/>
              <a:t>мехбр</a:t>
            </a:r>
            <a:endParaRPr lang="ru-RU" dirty="0" smtClean="0"/>
          </a:p>
          <a:p>
            <a:pPr fontAlgn="base"/>
            <a:r>
              <a:rPr lang="ru-RU" b="1" dirty="0" smtClean="0"/>
              <a:t>Даты подвига:</a:t>
            </a:r>
            <a:r>
              <a:rPr lang="ru-RU" dirty="0" smtClean="0"/>
              <a:t> 23.04.1945</a:t>
            </a:r>
          </a:p>
          <a:p>
            <a:pPr fontAlgn="base"/>
            <a:r>
              <a:rPr lang="ru-RU" b="1" dirty="0" smtClean="0"/>
              <a:t>Приказ подразделения</a:t>
            </a:r>
            <a:endParaRPr lang="ru-RU" dirty="0" smtClean="0"/>
          </a:p>
          <a:p>
            <a:pPr fontAlgn="base"/>
            <a:r>
              <a:rPr lang="ru-RU" b="1" dirty="0" smtClean="0"/>
              <a:t>№:</a:t>
            </a:r>
            <a:r>
              <a:rPr lang="ru-RU" dirty="0" smtClean="0"/>
              <a:t> 26/</a:t>
            </a:r>
            <a:r>
              <a:rPr lang="ru-RU" dirty="0" err="1" smtClean="0"/>
              <a:t>н</a:t>
            </a:r>
            <a:r>
              <a:rPr lang="ru-RU" dirty="0" smtClean="0"/>
              <a:t> </a:t>
            </a:r>
            <a:r>
              <a:rPr lang="ru-RU" b="1" dirty="0" smtClean="0"/>
              <a:t>от:</a:t>
            </a:r>
            <a:r>
              <a:rPr lang="ru-RU" dirty="0" smtClean="0"/>
              <a:t> 05.07.1945</a:t>
            </a:r>
            <a:br>
              <a:rPr lang="ru-RU" dirty="0" smtClean="0"/>
            </a:br>
            <a:r>
              <a:rPr lang="ru-RU" b="1" dirty="0" smtClean="0"/>
              <a:t>Издан:</a:t>
            </a:r>
            <a:r>
              <a:rPr lang="ru-RU" dirty="0" smtClean="0"/>
              <a:t> 35 </a:t>
            </a:r>
            <a:r>
              <a:rPr lang="ru-RU" dirty="0" err="1" smtClean="0"/>
              <a:t>мехбр</a:t>
            </a:r>
            <a:endParaRPr lang="ru-RU" dirty="0" smtClean="0"/>
          </a:p>
          <a:p>
            <a:pPr fontAlgn="base"/>
            <a:endParaRPr lang="ru-RU" dirty="0" smtClean="0"/>
          </a:p>
          <a:p>
            <a:endParaRPr lang="ru-RU" dirty="0"/>
          </a:p>
        </p:txBody>
      </p:sp>
      <p:pic>
        <p:nvPicPr>
          <p:cNvPr id="35842" name="Picture 2" descr="C:\Users\User\Desktop\Ветераны Устьевого сельского поселения\ветераны информация из Память народа\Баскаков\Наградной лист Баскак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764704"/>
            <a:ext cx="4283968" cy="5868844"/>
          </a:xfrm>
          <a:prstGeom prst="rect">
            <a:avLst/>
          </a:prstGeom>
          <a:noFill/>
        </p:spPr>
      </p:pic>
      <p:pic>
        <p:nvPicPr>
          <p:cNvPr id="11" name="Рисунок 10" descr="C:\Users\User\Desktop\Ветераны Устьевого сельского поселения\ветераны информация из Память народа\Баскаков\Баскаков приказ Медаль за Отвагу.jpg"/>
          <p:cNvPicPr/>
          <p:nvPr/>
        </p:nvPicPr>
        <p:blipFill>
          <a:blip r:embed="rId3" cstate="print"/>
          <a:srcRect l="6414" t="60523" b="20933"/>
          <a:stretch>
            <a:fillRect/>
          </a:stretch>
        </p:blipFill>
        <p:spPr bwMode="auto">
          <a:xfrm>
            <a:off x="428596" y="4797152"/>
            <a:ext cx="486348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Баскаков Владимир Дмитриевич</a:t>
            </a:r>
            <a:endParaRPr lang="ru-RU" dirty="0"/>
          </a:p>
        </p:txBody>
      </p:sp>
      <p:pic>
        <p:nvPicPr>
          <p:cNvPr id="8" name="Рисунок 7" descr="http://podvignaroda.ru/img/awards/new/Medal_Za_Otvagu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764704"/>
            <a:ext cx="1440160" cy="261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1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4247" y="404664"/>
            <a:ext cx="8582249" cy="572149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3573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51520" y="1052736"/>
            <a:ext cx="4040188" cy="395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Участвовал в  боевых действиях в Великой Отечественной войне с 1942 г. по 1945 г.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https://i1.wp.com/cdn01.ru/files/users/images/1e/a0/1ea0dd32ce312e75e656b074a948fdf8.jpg?w=600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052736"/>
            <a:ext cx="450056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64088" y="1556792"/>
            <a:ext cx="30306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Награжден:</a:t>
            </a:r>
          </a:p>
          <a:p>
            <a:pPr lvl="0"/>
            <a:r>
              <a:rPr lang="ru-RU" sz="3200" dirty="0" smtClean="0"/>
              <a:t>Медалью </a:t>
            </a:r>
          </a:p>
          <a:p>
            <a:pPr lvl="0"/>
            <a:r>
              <a:rPr lang="ru-RU" sz="3200" dirty="0" smtClean="0">
                <a:solidFill>
                  <a:srgbClr val="FF0000"/>
                </a:solidFill>
              </a:rPr>
              <a:t>«За победу за Германией»</a:t>
            </a:r>
          </a:p>
          <a:p>
            <a:pPr lvl="0"/>
            <a:endParaRPr lang="ru-RU" sz="3200" dirty="0" smtClean="0"/>
          </a:p>
          <a:p>
            <a:pPr lvl="0"/>
            <a:r>
              <a:rPr lang="ru-RU" sz="3200" dirty="0" smtClean="0"/>
              <a:t>Юбилейными медалями</a:t>
            </a:r>
            <a:endParaRPr lang="ru-RU" sz="3200" dirty="0"/>
          </a:p>
        </p:txBody>
      </p:sp>
      <p:pic>
        <p:nvPicPr>
          <p:cNvPr id="9" name="Рисунок 8" descr="http://podvignaroda.ru/img/awards/new/Medal_Za_pobedu_nad_Germaniej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212976"/>
            <a:ext cx="228886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87016" y="0"/>
            <a:ext cx="88569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БАЖАНОВ  НИКОЛАЙ  ФЕДОРОВИЧ</a:t>
            </a:r>
            <a:b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1916 года рождения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Бажанов фото с друзьями на фронте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690" t="17038" r="2439"/>
          <a:stretch>
            <a:fillRect/>
          </a:stretch>
        </p:blipFill>
        <p:spPr>
          <a:xfrm>
            <a:off x="596994" y="1268760"/>
            <a:ext cx="8434546" cy="5400600"/>
          </a:xfrm>
        </p:spPr>
      </p:pic>
      <p:sp>
        <p:nvSpPr>
          <p:cNvPr id="5" name="Прямоугольник 4"/>
          <p:cNvSpPr/>
          <p:nvPr/>
        </p:nvSpPr>
        <p:spPr>
          <a:xfrm>
            <a:off x="831189" y="476672"/>
            <a:ext cx="75166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Бажанов Николай Фёдорович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786314" y="1000108"/>
            <a:ext cx="3214710" cy="3357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772816"/>
            <a:ext cx="4104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Участвовал в боевых действиях в Великой Отечественной войне с апреля 1943 г. по май 1945 г. Лейтенант запаса.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332656"/>
            <a:ext cx="3888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Награжден: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Орден </a:t>
            </a:r>
            <a:r>
              <a:rPr lang="ru-RU" sz="3200" dirty="0" smtClean="0">
                <a:solidFill>
                  <a:srgbClr val="FF0000"/>
                </a:solidFill>
              </a:rPr>
              <a:t>«Красной звезды»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3200" dirty="0" smtClean="0">
                <a:solidFill>
                  <a:srgbClr val="FF0000"/>
                </a:solidFill>
              </a:rPr>
              <a:t>«За отвагу»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Медаль</a:t>
            </a:r>
            <a:r>
              <a:rPr lang="ru-RU" sz="3200" dirty="0" smtClean="0">
                <a:solidFill>
                  <a:srgbClr val="FF0000"/>
                </a:solidFill>
              </a:rPr>
              <a:t> «За победу над Германией»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Юбилейными медалями.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85645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Голубев </a:t>
            </a:r>
            <a:b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Аркадий Иванович</a:t>
            </a:r>
            <a:b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1924 года рождения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32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16024"/>
            <a:ext cx="8604448" cy="645333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639762"/>
          </a:xfrm>
        </p:spPr>
        <p:txBody>
          <a:bodyPr/>
          <a:lstStyle/>
          <a:p>
            <a:r>
              <a:rPr lang="ru-RU" dirty="0" smtClean="0"/>
              <a:t>             Боевой путь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44" y="1700808"/>
            <a:ext cx="4040188" cy="3951288"/>
          </a:xfrm>
        </p:spPr>
        <p:txBody>
          <a:bodyPr>
            <a:noAutofit/>
          </a:bodyPr>
          <a:lstStyle/>
          <a:p>
            <a:pPr lvl="0"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Боевые действия в составе: 1024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сп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09.02.1942 - 09.02.1942</a:t>
            </a:r>
          </a:p>
          <a:p>
            <a:pPr lvl="0"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Боевые действия в составе: 1024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сп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10.03.1942 - 10.03.1942</a:t>
            </a:r>
          </a:p>
          <a:p>
            <a:pPr lvl="0"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Боевые действия в составе: 1024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сп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11.03.1942 - 11.03.1942</a:t>
            </a:r>
          </a:p>
          <a:p>
            <a:pPr lvl="0"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Боевые действия в составе: 1024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сп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09.06.1942 - 09.06.1942</a:t>
            </a:r>
          </a:p>
          <a:p>
            <a:pPr lvl="0"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Боевые действия в составе: 1024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сп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19.09.1942 - 19.09.1942</a:t>
            </a:r>
          </a:p>
          <a:p>
            <a:pPr lvl="0"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Боевые действия в составе: 1024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сп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01.01.1943 - 15.01.1943</a:t>
            </a:r>
          </a:p>
          <a:p>
            <a:pPr lvl="0"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Боевые действия в составе: 1024 </a:t>
            </a:r>
            <a:r>
              <a:rPr lang="ru-RU" sz="1800" dirty="0" err="1" smtClean="0">
                <a:solidFill>
                  <a:schemeClr val="tx2">
                    <a:lumMod val="50000"/>
                  </a:schemeClr>
                </a:solidFill>
              </a:rPr>
              <a:t>сп</a:t>
            </a:r>
            <a:endParaRPr lang="ru-RU" sz="1800" dirty="0" smtClean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30.01.1943 - 30.01.1943</a:t>
            </a:r>
          </a:p>
          <a:p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3" descr="C:\Users\User\Desktop\Ветераны Устьевого сельского поселения\ветераны информация из Память народа\Голубев\наградной лист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71652"/>
            <a:ext cx="4320480" cy="56863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0"/>
            <a:ext cx="77768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Голубев Аркадий Иванович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1924 года рождения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5072099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odvignaroda.ru/img/awards/new/Orden_Krasnoj_Zvezdy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00039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C:\Users\User\Desktop\Ветераны Устьевого сельского поселения\ветераны информация из Память народа\Голубев\приказ  медаль Красной звез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96" y="-1143032"/>
            <a:ext cx="23507700" cy="33337500"/>
          </a:xfrm>
          <a:prstGeom prst="rect">
            <a:avLst/>
          </a:prstGeom>
          <a:noFill/>
        </p:spPr>
      </p:pic>
      <p:pic>
        <p:nvPicPr>
          <p:cNvPr id="19" name="Рисунок 18" descr="C:\Users\User\Desktop\Ветераны Устьевого сельского поселения\ветераны информация из Память народа\Голубев\приказ  медаль Красной звезды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7166"/>
            <a:ext cx="4318770" cy="609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67544" y="4581128"/>
            <a:ext cx="3214710" cy="128588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Орден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Красной Звезды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32656"/>
            <a:ext cx="400378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Голубев Аркадий Иванович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Ветераны Устьевого сельского поселения\фото ветеранов\Зубаре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784748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43174" y="5929330"/>
            <a:ext cx="38377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1911 года рождения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53" y="428579"/>
            <a:ext cx="4786347" cy="642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14282" y="274638"/>
            <a:ext cx="47149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786314" y="1000108"/>
            <a:ext cx="3214710" cy="3357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556792"/>
            <a:ext cx="3429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Участвовал в войне с Японией. Вернулся с фронта в 1945 году. Удостоверение участника Великой Отечественной войны.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908720"/>
            <a:ext cx="36433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Награжден: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0000"/>
                </a:solidFill>
              </a:rPr>
              <a:t>Медаль  «За победу над Германией»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3200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Юбилейными медалями.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88640"/>
            <a:ext cx="45531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Зубарев </a:t>
            </a:r>
            <a:b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Алексей Герасимович</a:t>
            </a:r>
            <a:b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_1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739" y="260648"/>
            <a:ext cx="8690261" cy="5793507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32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4199" y="204509"/>
            <a:ext cx="8619801" cy="646485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презентация ветераны устьевое\фото ветеранов\Киселев Е.П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9685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95736" y="5780782"/>
            <a:ext cx="50405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марта 1924 года рождения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5257799"/>
          </a:xfrm>
        </p:spPr>
        <p:txBody>
          <a:bodyPr>
            <a:normAutofit fontScale="77500" lnSpcReduction="20000"/>
          </a:bodyPr>
          <a:lstStyle/>
          <a:p>
            <a:r>
              <a:rPr lang="ru-RU" sz="3800" dirty="0" smtClean="0">
                <a:solidFill>
                  <a:schemeClr val="tx2"/>
                </a:solidFill>
              </a:rPr>
              <a:t>Уроженец п. </a:t>
            </a:r>
            <a:r>
              <a:rPr lang="ru-RU" sz="3800" dirty="0" err="1" smtClean="0">
                <a:solidFill>
                  <a:schemeClr val="tx2"/>
                </a:solidFill>
              </a:rPr>
              <a:t>Лунино</a:t>
            </a:r>
            <a:r>
              <a:rPr lang="ru-RU" sz="3800" dirty="0" smtClean="0">
                <a:solidFill>
                  <a:schemeClr val="tx2"/>
                </a:solidFill>
              </a:rPr>
              <a:t>, </a:t>
            </a:r>
            <a:r>
              <a:rPr lang="ru-RU" sz="3800" dirty="0" err="1" smtClean="0">
                <a:solidFill>
                  <a:schemeClr val="tx2"/>
                </a:solidFill>
              </a:rPr>
              <a:t>Лунинского</a:t>
            </a:r>
            <a:r>
              <a:rPr lang="ru-RU" sz="3800" dirty="0" smtClean="0">
                <a:solidFill>
                  <a:schemeClr val="tx2"/>
                </a:solidFill>
              </a:rPr>
              <a:t> района, Пензенской области. В рядах Вооруженных сил служил с 15 мая 1942 года по 9 декабря 1948года. </a:t>
            </a:r>
            <a:r>
              <a:rPr lang="ru-RU" sz="3800" dirty="0" err="1" smtClean="0">
                <a:solidFill>
                  <a:schemeClr val="tx2"/>
                </a:solidFill>
              </a:rPr>
              <a:t>Солдат.Стрелок</a:t>
            </a:r>
            <a:r>
              <a:rPr lang="ru-RU" sz="3800" dirty="0" smtClean="0">
                <a:solidFill>
                  <a:schemeClr val="tx2"/>
                </a:solidFill>
              </a:rPr>
              <a:t>. </a:t>
            </a:r>
          </a:p>
          <a:p>
            <a:r>
              <a:rPr lang="ru-RU" sz="3800" dirty="0" smtClean="0">
                <a:solidFill>
                  <a:schemeClr val="tx2"/>
                </a:solidFill>
              </a:rPr>
              <a:t>В период с 25 мая 1944 года, участвовал в войне против фашисткой Германии в составе,  108 стрелкового пограничного полка, войск НКВД.</a:t>
            </a:r>
          </a:p>
          <a:p>
            <a:r>
              <a:rPr lang="ru-RU" sz="3800" dirty="0" smtClean="0">
                <a:solidFill>
                  <a:schemeClr val="tx2"/>
                </a:solidFill>
              </a:rPr>
              <a:t>Полк входил в состав Действующей Армии с 22 января 1942 года по 9 мая 1945 года. Удостоверение участника войны: А № 126628, выдано 21 июня 1983 года Соболевским районным военным комиссариатом. Умер 20 июня 2006года.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0"/>
            <a:ext cx="86244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КИСЕЛЕВ ЕВГЕНИЙ ПЕТРОВИЧ</a:t>
            </a:r>
            <a:b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марта 1924 года рождения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User\Desktop\Ветераны Устьевого сельского поселения\ветераны информация из Память народа\Киселев Е.П\знак Фронтовик Киселев.jpg"/>
          <p:cNvPicPr/>
          <p:nvPr/>
        </p:nvPicPr>
        <p:blipFill>
          <a:blip r:embed="rId2" cstate="print"/>
          <a:srcRect l="11865" t="1987" r="14538" b="62417"/>
          <a:stretch>
            <a:fillRect/>
          </a:stretch>
        </p:blipFill>
        <p:spPr bwMode="auto">
          <a:xfrm>
            <a:off x="4572000" y="0"/>
            <a:ext cx="4371975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28596" y="2492896"/>
            <a:ext cx="8715404" cy="478632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Отец мой был немногословен, 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о войне мало рассказывал. В 18 лет ушел на фронт с Камчатки с.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Кунжик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в августе 1942 года, а вернулся осенью 1948 года. После войны еще три года действительной службы восстанавливали разруху.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От Москвы дошел до Кёнигсберга , есть медаль «За взятие Кёнигсберга».Освобождал  Литву, Латвию, Польшу. Служил в войсках НКВД.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Родом  из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Лунино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Пензенской области. После службы заехал на родину погостить, там на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Кунжик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(поселка уже нет).Поднимали колхоз. Работал шкипером, бригадиром на ставных неводах. В 1962 году колхозы укрупнялись и переселили в с.Устьевое.</a:t>
            </a:r>
          </a:p>
          <a:p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4706" y="1268760"/>
            <a:ext cx="302679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Со слов сына 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Евгения Петровича: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32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5" y="163487"/>
            <a:ext cx="8676455" cy="6649889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Desktop\Ветераны Устьевого сельского поселения\ветераны информация из Память народа\Киселев Е.П\фото с друзьями Киселев Е.П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290" t="2938"/>
          <a:stretch>
            <a:fillRect/>
          </a:stretch>
        </p:blipFill>
        <p:spPr bwMode="auto">
          <a:xfrm>
            <a:off x="4500562" y="192583"/>
            <a:ext cx="4500594" cy="6665417"/>
          </a:xfrm>
          <a:prstGeom prst="rect">
            <a:avLst/>
          </a:prstGeom>
          <a:noFill/>
        </p:spPr>
      </p:pic>
      <p:pic>
        <p:nvPicPr>
          <p:cNvPr id="39939" name="Picture 3" descr="C:\Users\User\Desktop\Ветераны Устьевого сельского поселения\ветераны информация из Память народа\Киселев Е.П\подпись на фотографии Киселева Е.П.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2036" t="1458" r="4296" b="2328"/>
          <a:stretch>
            <a:fillRect/>
          </a:stretch>
        </p:blipFill>
        <p:spPr bwMode="auto">
          <a:xfrm>
            <a:off x="714348" y="1733100"/>
            <a:ext cx="3571900" cy="5124900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 rot="13889563">
            <a:off x="5425174" y="6019271"/>
            <a:ext cx="1461230" cy="32910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04664"/>
            <a:ext cx="42096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Киселев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Евгений Петрович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презентация ветераны устьевое\фото ветеранов\Киселев С.П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8183"/>
            <a:ext cx="4680520" cy="667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27784" y="5949280"/>
            <a:ext cx="44530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1918 года рождения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53" y="142852"/>
            <a:ext cx="4786347" cy="642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14282" y="274638"/>
            <a:ext cx="47149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500562" y="714356"/>
            <a:ext cx="3214710" cy="3357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1409" y="404664"/>
            <a:ext cx="43229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Киселев </a:t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Сергей Петрович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98884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Участвовал в войне с Японией. 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Вернулся с фронта в 1945 году. Удостоверение участника Великой Отечественной войны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404664"/>
            <a:ext cx="3347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Награжден: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/>
              <a:t>Медалью </a:t>
            </a:r>
            <a:r>
              <a:rPr lang="ru-RU" sz="3200" dirty="0" smtClean="0">
                <a:solidFill>
                  <a:srgbClr val="FF0000"/>
                </a:solidFill>
              </a:rPr>
              <a:t>«За победу над Германией»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/>
              <a:t>Медаль </a:t>
            </a:r>
            <a:r>
              <a:rPr lang="ru-RU" sz="3200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/>
              <a:t>Юбилейными медалями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презентация ветераны устьевое\фото ветеранов\Киселев П.П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6632"/>
            <a:ext cx="4624479" cy="660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55776" y="5877272"/>
            <a:ext cx="42885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1926 года рождения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298"/>
          <a:stretch>
            <a:fillRect/>
          </a:stretch>
        </p:blipFill>
        <p:spPr>
          <a:xfrm>
            <a:off x="611560" y="216024"/>
            <a:ext cx="8424936" cy="645333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35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11560" y="306457"/>
            <a:ext cx="8388424" cy="629089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53" y="142852"/>
            <a:ext cx="4786347" cy="642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14282" y="274638"/>
            <a:ext cx="47149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500562" y="714356"/>
            <a:ext cx="3214710" cy="3357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04664"/>
            <a:ext cx="38522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Киселев </a:t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Петр Павлович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772816"/>
            <a:ext cx="41044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января 1942 года по март 1943 года участник в Великой Отечественной войне, партизан 2-й Курской партизанской бригады, партизанский отряд имени Фрунзе. Удостоверение участника великой Отечественной войны № 0531101,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мл. сержант запаса.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548680"/>
            <a:ext cx="35638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Награжден: 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Медаль </a:t>
            </a:r>
          </a:p>
          <a:p>
            <a:pPr lvl="0"/>
            <a:r>
              <a:rPr lang="ru-RU" sz="3200" dirty="0" smtClean="0">
                <a:solidFill>
                  <a:srgbClr val="FF0000"/>
                </a:solidFill>
              </a:rPr>
              <a:t>«За победу над Германией»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Орденом </a:t>
            </a:r>
            <a:r>
              <a:rPr lang="ru-RU" sz="3200" dirty="0" smtClean="0">
                <a:solidFill>
                  <a:srgbClr val="FF0000"/>
                </a:solidFill>
              </a:rPr>
              <a:t>Отечественной войны </a:t>
            </a:r>
            <a:r>
              <a:rPr lang="en-US" sz="3200" dirty="0" smtClean="0">
                <a:solidFill>
                  <a:srgbClr val="FF0000"/>
                </a:solidFill>
              </a:rPr>
              <a:t>II </a:t>
            </a:r>
            <a:r>
              <a:rPr lang="ru-RU" sz="3200" dirty="0" smtClean="0">
                <a:solidFill>
                  <a:srgbClr val="FF0000"/>
                </a:solidFill>
              </a:rPr>
              <a:t>степени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Юбилейными медалями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132856"/>
            <a:ext cx="764386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Участвовал в войне с Японией с 9 августа по 3 сентября 1945 года  в составе 157 отдельного Сахалинского полка. Удостоверение  участника Великой Отечественной войны – А № 053094. Ефрейтор запаса.</a:t>
            </a:r>
          </a:p>
          <a:p>
            <a:pPr lvl="0"/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Медалью </a:t>
            </a:r>
            <a:r>
              <a:rPr lang="ru-RU" sz="3200" dirty="0" smtClean="0">
                <a:solidFill>
                  <a:srgbClr val="FF0000"/>
                </a:solidFill>
              </a:rPr>
              <a:t>«За победу над Германией»</a:t>
            </a:r>
          </a:p>
          <a:p>
            <a:pPr lvl="0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Юбилейными медалями.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260648"/>
            <a:ext cx="680424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КРАСНОВ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НИКОЛАЙ АЛЕКСАНДРОВИЧ</a:t>
            </a:r>
            <a:b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1922 года рождения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00470" y="3933056"/>
            <a:ext cx="2558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Награжден: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http://podvignaroda.ru/img/awards/new/Medal_Za_pobedu_nad_Germaniej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005064"/>
            <a:ext cx="176368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презентация ветераны устьевое\фото ветеранов\Лебедев Н.И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1818"/>
            <a:ext cx="4968552" cy="670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5517232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Период службы в действующей армии: с сентября 1933г. по май 1941г. в </a:t>
            </a:r>
            <a:r>
              <a:rPr lang="ru-RU" sz="2400" dirty="0" err="1" smtClean="0"/>
              <a:t>в</a:t>
            </a:r>
            <a:r>
              <a:rPr lang="ru-RU" sz="2400" dirty="0" smtClean="0"/>
              <a:t>/ч 95463 Забайкальский военный округ, командир паркового взвода.</a:t>
            </a:r>
          </a:p>
          <a:p>
            <a:r>
              <a:rPr lang="ru-RU" sz="2400" dirty="0" smtClean="0"/>
              <a:t>С мая 1942 г. по июль 1941 г. командир взвода 302,ремонтного батальона 5 </a:t>
            </a:r>
            <a:r>
              <a:rPr lang="ru-RU" sz="2400" dirty="0" err="1" smtClean="0"/>
              <a:t>легкотанковой</a:t>
            </a:r>
            <a:r>
              <a:rPr lang="ru-RU" sz="2400" dirty="0" smtClean="0"/>
              <a:t> бригады Среднеазиатского военного округа.</a:t>
            </a:r>
          </a:p>
          <a:p>
            <a:r>
              <a:rPr lang="ru-RU" sz="2400" dirty="0" smtClean="0"/>
              <a:t>С июля 1941 год по декабрь 1944 год – командир взвода, 401 отдельной автороты подвоза 194 стрелковой дивизии 3  </a:t>
            </a:r>
            <a:r>
              <a:rPr lang="ru-RU" sz="2400" dirty="0" err="1" smtClean="0"/>
              <a:t>Западно</a:t>
            </a:r>
            <a:r>
              <a:rPr lang="ru-RU" sz="2400" dirty="0" smtClean="0"/>
              <a:t>- центрального Белорусского фронта.</a:t>
            </a:r>
          </a:p>
          <a:p>
            <a:r>
              <a:rPr lang="ru-RU" sz="2400" dirty="0" smtClean="0"/>
              <a:t>С декабря 1944 года по июль 1946 года –помощник командира роты по технической части 401 отдельной автороты подвода 194 стрелковой </a:t>
            </a:r>
            <a:r>
              <a:rPr lang="ru-RU" sz="2400" dirty="0" err="1" smtClean="0"/>
              <a:t>Реченско</a:t>
            </a:r>
            <a:r>
              <a:rPr lang="ru-RU" sz="2400" dirty="0" smtClean="0"/>
              <a:t>  - Краснознаменной дивизии Казанского военного округа</a:t>
            </a:r>
          </a:p>
          <a:p>
            <a:r>
              <a:rPr lang="ru-RU" sz="2400" dirty="0" smtClean="0"/>
              <a:t>С 6 июля 1939 по 1 января 1940г. участие в боях против Японии.</a:t>
            </a: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0"/>
            <a:ext cx="84604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ЛЕБЕДЕВ НИКОЛАЙ ИВАНОВИЧ</a:t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1911 года рождения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14282" y="274638"/>
            <a:ext cx="47149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500562" y="714356"/>
            <a:ext cx="3214710" cy="3357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404664"/>
            <a:ext cx="35638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Награжден: 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Орден </a:t>
            </a:r>
            <a:r>
              <a:rPr lang="ru-RU" sz="2000" dirty="0" smtClean="0">
                <a:solidFill>
                  <a:srgbClr val="FF0000"/>
                </a:solidFill>
              </a:rPr>
              <a:t>«Красной звезды»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Орден </a:t>
            </a:r>
            <a:r>
              <a:rPr lang="ru-RU" sz="2000" dirty="0" smtClean="0">
                <a:solidFill>
                  <a:srgbClr val="FF0000"/>
                </a:solidFill>
              </a:rPr>
              <a:t>«Отечественной войны 2- степени»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2000" dirty="0" smtClean="0">
                <a:solidFill>
                  <a:srgbClr val="FF0000"/>
                </a:solidFill>
              </a:rPr>
              <a:t>«За победу над Германией»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2000" dirty="0" smtClean="0">
                <a:solidFill>
                  <a:srgbClr val="FF0000"/>
                </a:solidFill>
              </a:rPr>
              <a:t>«За оборону Москвы»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2000" dirty="0" smtClean="0">
                <a:solidFill>
                  <a:srgbClr val="FF0000"/>
                </a:solidFill>
              </a:rPr>
              <a:t>«За взятие Кенигсберга»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2000" dirty="0" smtClean="0">
                <a:solidFill>
                  <a:srgbClr val="FF0000"/>
                </a:solidFill>
              </a:rPr>
              <a:t>«За боевые заслуги»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2000" dirty="0" smtClean="0">
                <a:solidFill>
                  <a:srgbClr val="FF0000"/>
                </a:solidFill>
              </a:rPr>
              <a:t>«За отвагу»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17 ноября 1939 г. за участие в боях на реке Холкин-Гол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Юбилейными медалями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0"/>
            <a:ext cx="4680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Лебедев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Николай Иванович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2" descr="C:\Users\User\Desktop\Ветераны Устьевого сельского поселения\ветераны информация из Память народа\Лебедев\фото Лебедев в форм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2525" b="4349"/>
          <a:stretch>
            <a:fillRect/>
          </a:stretch>
        </p:blipFill>
        <p:spPr bwMode="auto">
          <a:xfrm>
            <a:off x="539552" y="1340768"/>
            <a:ext cx="3857486" cy="5252631"/>
          </a:xfrm>
          <a:prstGeom prst="rect">
            <a:avLst/>
          </a:prstGeom>
          <a:noFill/>
        </p:spPr>
      </p:pic>
      <p:pic>
        <p:nvPicPr>
          <p:cNvPr id="9" name="Рисунок 8" descr="пнг - Самое интересное в блогах"/>
          <p:cNvPicPr/>
          <p:nvPr/>
        </p:nvPicPr>
        <p:blipFill>
          <a:blip r:embed="rId4"/>
          <a:srcRect b="4500"/>
          <a:stretch>
            <a:fillRect/>
          </a:stretch>
        </p:blipFill>
        <p:spPr bwMode="auto">
          <a:xfrm>
            <a:off x="7786710" y="1428736"/>
            <a:ext cx="1581149" cy="285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podvignaroda.ru/img/awards/new/Medal_Za_pobedu_nad_Germaniej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1214422"/>
            <a:ext cx="121441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://podvignaroda.ru/img/awards/new/Orden_Krasnoj_Zvezdy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068960"/>
            <a:ext cx="30003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C:\Users\User\Desktop\Ветераны Устьевого сельского поселения\ветераны информация из Память народа\Голубев\приказ  медаль Красной звез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96" y="-1143032"/>
            <a:ext cx="23507700" cy="33337500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571472" y="1285860"/>
            <a:ext cx="3214710" cy="2143140"/>
          </a:xfrm>
        </p:spPr>
        <p:txBody>
          <a:bodyPr>
            <a:normAutofit fontScale="55000" lnSpcReduction="20000"/>
          </a:bodyPr>
          <a:lstStyle/>
          <a:p>
            <a:r>
              <a:rPr lang="ru-RU" sz="4500" dirty="0" smtClean="0"/>
              <a:t>Звание: капитан</a:t>
            </a:r>
            <a:br>
              <a:rPr lang="ru-RU" sz="4500" dirty="0" smtClean="0"/>
            </a:br>
            <a:r>
              <a:rPr lang="ru-RU" sz="4500" dirty="0" smtClean="0"/>
              <a:t>в РККА с 1941 года Место службы: подвижная рем. база 35 11 А СЗФ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 descr="http://podvignaroda.ru/filter/filterimage?path=Z/001/033-0682525-0385/00000584_1.jpg&amp;id=10912244&amp;id1=c24a687bdc3929e5116620117226744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1656" y="428604"/>
            <a:ext cx="486234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500694" y="0"/>
            <a:ext cx="2071702" cy="461665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Подвиг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5657671"/>
            <a:ext cx="35551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Орден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Красной Звезды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0"/>
            <a:ext cx="46024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Лебедев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Николай Иванович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3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260648"/>
            <a:ext cx="8424935" cy="6259471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683568" y="2559965"/>
            <a:ext cx="734481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Участник в боевых действиях в Великой Отечественной Войне с января 1943 года по май 1945 года.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Награжден: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Орден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«Красной Звезды»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Медаль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«За оборону Ленинграда»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980728"/>
            <a:ext cx="76497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4800" b="1" i="0" u="none" strike="noStrike" cap="none" spc="0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МАКСИМЕНКО</a:t>
            </a:r>
          </a:p>
          <a:p>
            <a:pPr algn="ctr"/>
            <a:r>
              <a:rPr kumimoji="0" lang="ru-RU" sz="4800" b="1" i="0" u="none" strike="noStrike" cap="none" spc="0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 ВЛАДИМИР АНТОНОВИЧ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http://podvignaroda.ru/img/awards/new/Orden_Krasnoj_Zvezdy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0" y="3573016"/>
            <a:ext cx="2190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G:\презентация ветераны устьевое\фото ветеранов\Пастухов В.К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40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676456" cy="4752528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Проходил службу с августа 1939 года по декабрь 1946 года в составе 60-Курильского пограничного отряда, командир отделения. Участвовал в боевых действиях с 9 августа 1945 по 3 сентября 1945 года в войне с Японией. Старший сержант запаса. Военный билет НВ № 0260213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5829" y="188640"/>
            <a:ext cx="85381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ПАСТУХОВ ВЛАДИМИР КИРИЛЛОВИЧ</a:t>
            </a:r>
            <a:b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1919 года рождения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\Desktop\для презентации ветераны вов 2020\IMG_1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604" b="18227"/>
          <a:stretch>
            <a:fillRect/>
          </a:stretch>
        </p:blipFill>
        <p:spPr bwMode="auto">
          <a:xfrm>
            <a:off x="323528" y="764704"/>
            <a:ext cx="8820472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14290"/>
            <a:ext cx="4861775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C:\Users\User\Desktop\Ветераны Устьевого сельского поселения\ветераны информация из Память народа\Голубев\приказ  медаль Красной звез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96" y="-1143032"/>
            <a:ext cx="23507700" cy="33337500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788024" y="3429000"/>
            <a:ext cx="3528392" cy="266429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Орден </a:t>
            </a:r>
            <a:r>
              <a:rPr lang="ru-RU" sz="3200" dirty="0" smtClean="0">
                <a:solidFill>
                  <a:srgbClr val="FF0000"/>
                </a:solidFill>
              </a:rPr>
              <a:t>Отечественной войны </a:t>
            </a:r>
            <a:r>
              <a:rPr lang="en-US" sz="3200" dirty="0" smtClean="0">
                <a:solidFill>
                  <a:srgbClr val="FF0000"/>
                </a:solidFill>
              </a:rPr>
              <a:t>II</a:t>
            </a:r>
            <a:r>
              <a:rPr lang="ru-RU" sz="3200" dirty="0" smtClean="0">
                <a:solidFill>
                  <a:srgbClr val="FF0000"/>
                </a:solidFill>
              </a:rPr>
              <a:t> степени </a:t>
            </a:r>
          </a:p>
          <a:p>
            <a:r>
              <a:rPr lang="ru-RU" sz="2400" dirty="0" smtClean="0"/>
              <a:t>   № наградного       документа: 76</a:t>
            </a:r>
            <a:br>
              <a:rPr lang="ru-RU" sz="2400" dirty="0" smtClean="0"/>
            </a:br>
            <a:r>
              <a:rPr lang="ru-RU" sz="2400" dirty="0" smtClean="0"/>
              <a:t>Дата наградного документа: 06.04.1985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549676"/>
            <a:ext cx="407193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Орден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Отечественной войны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степени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Рисунок 10" descr="http://podvignaroda.ru/img/awards/new/Orden_Otechestvennoj_vojny_2st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988840"/>
            <a:ext cx="2571750" cy="278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716016" y="476672"/>
            <a:ext cx="37153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/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Награжден:</a:t>
            </a:r>
          </a:p>
          <a:p>
            <a:pPr lvl="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3200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Юбилейными медалями.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8640"/>
            <a:ext cx="292259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Пастухов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Владимир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Кириллович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Рисунок 11" descr="https://pamyat-naroda.ru/local/templates/pn/img/awards/new/Medal_Za_pobedu_nad_YAponiej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6672"/>
            <a:ext cx="15525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астухов фото с другом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863" r="2773"/>
          <a:stretch>
            <a:fillRect/>
          </a:stretch>
        </p:blipFill>
        <p:spPr>
          <a:xfrm>
            <a:off x="928662" y="1285860"/>
            <a:ext cx="7999724" cy="5429288"/>
          </a:xfrm>
        </p:spPr>
      </p:pic>
      <p:sp>
        <p:nvSpPr>
          <p:cNvPr id="6" name="Стрелка вправо 5"/>
          <p:cNvSpPr/>
          <p:nvPr/>
        </p:nvSpPr>
        <p:spPr>
          <a:xfrm rot="20165946">
            <a:off x="583191" y="5917567"/>
            <a:ext cx="1428760" cy="36025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32656"/>
            <a:ext cx="81980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Пастухов Владимир Кириллович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для презентации ветераны вов 2020\IMG_19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7978"/>
          <a:stretch>
            <a:fillRect/>
          </a:stretch>
        </p:blipFill>
        <p:spPr bwMode="auto">
          <a:xfrm>
            <a:off x="323528" y="676062"/>
            <a:ext cx="8712968" cy="5345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7920880" cy="4293096"/>
          </a:xfrm>
        </p:spPr>
        <p:txBody>
          <a:bodyPr>
            <a:normAutofit fontScale="77500" lnSpcReduction="20000"/>
          </a:bodyPr>
          <a:lstStyle/>
          <a:p>
            <a:r>
              <a:rPr lang="ru-RU" sz="48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4700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Участвовал в боевых действиях в Великой Отечественной войне с 1942 года по 1945 года. Сержант запаса.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4800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Награжден:</a:t>
            </a:r>
          </a:p>
          <a:p>
            <a:pPr>
              <a:buFont typeface="Wingdings" pitchFamily="2" charset="2"/>
              <a:buChar char="v"/>
            </a:pPr>
            <a:r>
              <a:rPr lang="ru-RU" sz="4700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   Медаль  </a:t>
            </a:r>
            <a:r>
              <a:rPr lang="ru-RU" sz="4700" dirty="0" smtClean="0">
                <a:solidFill>
                  <a:srgbClr val="FF0000"/>
                </a:solidFill>
                <a:ea typeface="Calibri"/>
                <a:cs typeface="Times New Roman"/>
              </a:rPr>
              <a:t>«За победу над Японией»</a:t>
            </a:r>
          </a:p>
          <a:p>
            <a:pPr>
              <a:buFont typeface="Wingdings" pitchFamily="2" charset="2"/>
              <a:buChar char="v"/>
            </a:pPr>
            <a:r>
              <a:rPr lang="ru-RU" sz="4700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Орден</a:t>
            </a:r>
            <a:r>
              <a:rPr lang="ru-RU" sz="4700" dirty="0" smtClean="0">
                <a:solidFill>
                  <a:srgbClr val="FF0000"/>
                </a:solidFill>
                <a:ea typeface="Calibri"/>
                <a:cs typeface="Times New Roman"/>
              </a:rPr>
              <a:t> Отечественной войны </a:t>
            </a:r>
            <a:r>
              <a:rPr lang="en-US" sz="4700" dirty="0" smtClean="0">
                <a:solidFill>
                  <a:srgbClr val="FF0000"/>
                </a:solidFill>
                <a:ea typeface="Calibri"/>
                <a:cs typeface="Times New Roman"/>
              </a:rPr>
              <a:t>II </a:t>
            </a:r>
            <a:r>
              <a:rPr lang="ru-RU" sz="4700" dirty="0" smtClean="0">
                <a:solidFill>
                  <a:srgbClr val="FF0000"/>
                </a:solidFill>
                <a:ea typeface="Calibri"/>
                <a:cs typeface="Times New Roman"/>
              </a:rPr>
              <a:t>степени</a:t>
            </a:r>
            <a:r>
              <a:rPr lang="ru-RU" sz="4700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4700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4700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Юбилейными медалями.</a:t>
            </a:r>
            <a:endParaRPr lang="ru-RU" sz="47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6283" y="548680"/>
            <a:ext cx="685482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САЛИКОВ 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АЛЕКСАНДР ФИЛИППОВИЧ</a:t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</a:b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1912 года рождения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https://pamyat-naroda.ru/local/templates/pn/img/awards/new/Medal_Za_pobedu_nad_YAponiej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3645024"/>
            <a:ext cx="1656184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32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4069" y="332656"/>
            <a:ext cx="8412427" cy="630932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5072099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C:\Users\User\Desktop\Ветераны Устьевого сельского поселения\ветераны информация из Память народа\Голубев\приказ  медаль Красной звез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96" y="-1143032"/>
            <a:ext cx="23507700" cy="33337500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716016" y="548680"/>
            <a:ext cx="3214710" cy="4824536"/>
          </a:xfrm>
        </p:spPr>
        <p:txBody>
          <a:bodyPr>
            <a:normAutofit fontScale="77500" lnSpcReduction="2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Год рождения: __.__.1912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Место рождения: Астраханская обл., </a:t>
            </a:r>
            <a:r>
              <a:rPr lang="ru-RU" sz="3600" dirty="0" err="1" smtClean="0">
                <a:solidFill>
                  <a:schemeClr val="tx2">
                    <a:lumMod val="75000"/>
                  </a:schemeClr>
                </a:solidFill>
              </a:rPr>
              <a:t>Камызякский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 р-н, с. Караульное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№ наградного документа: 87</a:t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Дата наградного документа: 06.04.1985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549676"/>
            <a:ext cx="407193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Орден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Отечественной войны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степени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Рисунок 10" descr="http://podvignaroda.ru/img/awards/new/Orden_Otechestvennoj_vojny_2st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785926"/>
            <a:ext cx="2571750" cy="278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0"/>
            <a:ext cx="342112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Саликов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Александр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Филиппович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G:\презентация ветераны устьевое\фото ветеранов\Смирнов В.П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040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 Участник Великой Отечественной войны 1941-1945 г.г.</a:t>
            </a:r>
          </a:p>
          <a:p>
            <a:pPr>
              <a:buNone/>
            </a:pPr>
            <a:r>
              <a:rPr lang="ru-RU" dirty="0" smtClean="0"/>
              <a:t>                             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Награжден:</a:t>
            </a:r>
          </a:p>
          <a:p>
            <a:pPr>
              <a:buNone/>
            </a:pPr>
            <a:endParaRPr lang="ru-RU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Юбилейной медалью </a:t>
            </a:r>
            <a:r>
              <a:rPr lang="ru-RU" dirty="0" smtClean="0">
                <a:solidFill>
                  <a:srgbClr val="FF0000"/>
                </a:solidFill>
              </a:rPr>
              <a:t>«30 лет Победы»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9523" y="188640"/>
            <a:ext cx="86244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СМИРНОВ ВЛАДИМИР ПАВЛОВИЧ</a:t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1913 года рождения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https://pamyat-naroda.ru/local/templates/pn/img/awards/new/Medal_Za_pobedu_nad_YAponiej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776" y="2060848"/>
            <a:ext cx="20162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33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851" r="19958"/>
          <a:stretch>
            <a:fillRect/>
          </a:stretch>
        </p:blipFill>
        <p:spPr>
          <a:xfrm>
            <a:off x="755576" y="115509"/>
            <a:ext cx="8208912" cy="6697867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4873743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Удостоверение участника  Великой Отечественной войны – В № 010026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Награждена: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Медалью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>
                <a:solidFill>
                  <a:srgbClr val="FF0000"/>
                </a:solidFill>
              </a:rPr>
              <a:t>«За победу над Японией»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Юбилейной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медалью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«40 </a:t>
            </a:r>
            <a:r>
              <a:rPr lang="ru-RU" sz="4000" dirty="0" smtClean="0">
                <a:solidFill>
                  <a:srgbClr val="FF0000"/>
                </a:solidFill>
              </a:rPr>
              <a:t>лет </a:t>
            </a:r>
            <a:r>
              <a:rPr lang="ru-RU" sz="4000" dirty="0" smtClean="0">
                <a:solidFill>
                  <a:srgbClr val="FF0000"/>
                </a:solidFill>
              </a:rPr>
              <a:t>Победы в Великой Отечественной Войне»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0"/>
            <a:ext cx="74295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ТАЛАЛАЕВА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РАИСА АЛЕСАНДРОВНА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https://pamyat-naroda.ru/local/templates/pn/img/awards/new/Medal_Za_pobedu_nad_YAponiej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071942"/>
            <a:ext cx="1571636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MPobeda40A.jpg (37307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3803" y="3214686"/>
            <a:ext cx="1590197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357554" y="571480"/>
            <a:ext cx="27860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 признания не ждали,</a:t>
            </a:r>
          </a:p>
          <a:p>
            <a:r>
              <a:rPr lang="ru-RU" dirty="0" smtClean="0"/>
              <a:t>Когда шли в сплошном огне.</a:t>
            </a:r>
          </a:p>
          <a:p>
            <a:r>
              <a:rPr lang="ru-RU" dirty="0" smtClean="0"/>
              <a:t>Ваши светлые медали,</a:t>
            </a:r>
          </a:p>
          <a:p>
            <a:r>
              <a:rPr lang="ru-RU" dirty="0" smtClean="0"/>
              <a:t>Это правда о войне.</a:t>
            </a:r>
          </a:p>
          <a:p>
            <a:r>
              <a:rPr lang="ru-RU" dirty="0" smtClean="0"/>
              <a:t>Это часть святого стяга</a:t>
            </a:r>
          </a:p>
          <a:p>
            <a:r>
              <a:rPr lang="ru-RU" dirty="0" smtClean="0"/>
              <a:t>Тех далеких грозных лет,</a:t>
            </a:r>
          </a:p>
          <a:p>
            <a:r>
              <a:rPr lang="ru-RU" dirty="0" smtClean="0"/>
              <a:t>Это доблесть и отвага</a:t>
            </a:r>
          </a:p>
          <a:p>
            <a:r>
              <a:rPr lang="ru-RU" dirty="0" smtClean="0"/>
              <a:t>Всех сражений и побед.</a:t>
            </a:r>
          </a:p>
          <a:p>
            <a:r>
              <a:rPr lang="ru-RU" dirty="0" smtClean="0"/>
              <a:t>Это жесткая наука</a:t>
            </a:r>
          </a:p>
          <a:p>
            <a:r>
              <a:rPr lang="ru-RU" dirty="0" smtClean="0"/>
              <a:t>Совладения с врагом,</a:t>
            </a:r>
          </a:p>
          <a:p>
            <a:r>
              <a:rPr lang="ru-RU" dirty="0" smtClean="0"/>
              <a:t>Это долгая разлука</a:t>
            </a:r>
          </a:p>
          <a:p>
            <a:r>
              <a:rPr lang="ru-RU" dirty="0" smtClean="0"/>
              <a:t>С материнским очагом.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2198" y="1571612"/>
            <a:ext cx="30718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Это подвиги и слава,</a:t>
            </a:r>
          </a:p>
          <a:p>
            <a:r>
              <a:rPr lang="ru-RU" dirty="0" smtClean="0"/>
              <a:t>Это пролитая кровь,</a:t>
            </a:r>
          </a:p>
          <a:p>
            <a:r>
              <a:rPr lang="ru-RU" dirty="0" smtClean="0"/>
              <a:t>Это подлинное право</a:t>
            </a:r>
          </a:p>
          <a:p>
            <a:r>
              <a:rPr lang="ru-RU" dirty="0" smtClean="0"/>
              <a:t>На почет и на любовь.</a:t>
            </a:r>
          </a:p>
          <a:p>
            <a:r>
              <a:rPr lang="ru-RU" dirty="0" smtClean="0"/>
              <a:t>Всё, что вы перестрадали,</a:t>
            </a:r>
          </a:p>
          <a:p>
            <a:r>
              <a:rPr lang="ru-RU" dirty="0" smtClean="0"/>
              <a:t>В ту жестокою войну,</a:t>
            </a:r>
          </a:p>
          <a:p>
            <a:r>
              <a:rPr lang="ru-RU" dirty="0" smtClean="0"/>
              <a:t>Переплавилось в медали</a:t>
            </a:r>
          </a:p>
          <a:p>
            <a:r>
              <a:rPr lang="ru-RU" dirty="0" smtClean="0"/>
              <a:t>И крутую седину.</a:t>
            </a:r>
          </a:p>
          <a:p>
            <a:r>
              <a:rPr lang="ru-RU" dirty="0" smtClean="0"/>
              <a:t>Пусть гремят салюты, марши</a:t>
            </a:r>
          </a:p>
          <a:p>
            <a:r>
              <a:rPr lang="ru-RU" dirty="0" smtClean="0"/>
              <a:t>Над Отечеством родным,</a:t>
            </a:r>
          </a:p>
          <a:p>
            <a:r>
              <a:rPr lang="ru-RU" dirty="0" smtClean="0"/>
              <a:t>Это очень нужно павшим,</a:t>
            </a:r>
          </a:p>
          <a:p>
            <a:r>
              <a:rPr lang="ru-RU" dirty="0" smtClean="0"/>
              <a:t>Еще более -живым.</a:t>
            </a:r>
          </a:p>
          <a:p>
            <a:r>
              <a:rPr lang="ru-RU" dirty="0" smtClean="0"/>
              <a:t>               Руслан </a:t>
            </a:r>
            <a:r>
              <a:rPr lang="ru-RU" dirty="0" err="1" smtClean="0"/>
              <a:t>Магула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14744" y="0"/>
            <a:ext cx="42321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ВЕТЕРАНАМ ВОЙНЫ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827584" y="2132856"/>
            <a:ext cx="778671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Участвовал в боевых действиях в Великой Отечественной войне с июля 1941года. Кроме того участвовал в войне с Японией с августа по сентябрь 1945 года.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Старший лейтенант службы.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Военный билет ЕЛ № 0380502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0"/>
            <a:ext cx="63367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ТАМБОВЦЕВ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ПЕТР НИКОЛАЕВИЧ</a:t>
            </a:r>
            <a:endParaRPr kumimoji="0" lang="ru-RU" sz="4800" b="1" i="0" u="none" strike="noStrike" cap="none" spc="0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1914 года рождения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0"/>
            <a:ext cx="4643438" cy="67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932040" y="404664"/>
            <a:ext cx="3816424" cy="5184576"/>
          </a:xfrm>
        </p:spPr>
        <p:txBody>
          <a:bodyPr>
            <a:normAutofit fontScale="62500" lnSpcReduction="20000"/>
          </a:bodyPr>
          <a:lstStyle/>
          <a:p>
            <a:pPr lvl="0"/>
            <a:endParaRPr lang="ru-RU" sz="2600" dirty="0" smtClean="0"/>
          </a:p>
          <a:p>
            <a:pPr lvl="0">
              <a:buFont typeface="Wingdings" pitchFamily="2" charset="2"/>
              <a:buChar char="v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Медаль </a:t>
            </a:r>
            <a:r>
              <a:rPr lang="ru-RU" sz="3600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Благодарность </a:t>
            </a:r>
            <a:r>
              <a:rPr lang="ru-RU" sz="3600" dirty="0" smtClean="0">
                <a:solidFill>
                  <a:srgbClr val="FF0000"/>
                </a:solidFill>
              </a:rPr>
              <a:t>«За отличные боевые действия»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в войне против империалистической Японии. </a:t>
            </a:r>
          </a:p>
          <a:p>
            <a:pPr lvl="0">
              <a:buFont typeface="Wingdings" pitchFamily="2" charset="2"/>
              <a:buChar char="v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Приказ от 23 августа 1945 года №372., подписанный Верховным Главнокомандующим Генералиссимус Советского Союза- И.В.Сталиным</a:t>
            </a:r>
          </a:p>
          <a:p>
            <a:pPr lvl="0">
              <a:buFont typeface="Wingdings" pitchFamily="2" charset="2"/>
              <a:buChar char="v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Юбилейными медалями</a:t>
            </a:r>
          </a:p>
          <a:p>
            <a:endParaRPr lang="ru-RU" sz="3600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357158" y="1052736"/>
            <a:ext cx="4430866" cy="6192688"/>
          </a:xfrm>
        </p:spPr>
        <p:txBody>
          <a:bodyPr>
            <a:normAutofit fontScale="62500" lnSpcReduction="20000"/>
          </a:bodyPr>
          <a:lstStyle/>
          <a:p>
            <a:r>
              <a:rPr lang="ru-RU" sz="2600" b="1" dirty="0" smtClean="0">
                <a:solidFill>
                  <a:srgbClr val="FF0000"/>
                </a:solidFill>
              </a:rPr>
              <a:t>30.09.1945</a:t>
            </a:r>
          </a:p>
          <a:p>
            <a:r>
              <a:rPr lang="ru-RU" sz="2600" b="1" dirty="0" smtClean="0">
                <a:solidFill>
                  <a:srgbClr val="FF0000"/>
                </a:solidFill>
              </a:rPr>
              <a:t>Медаль «За победу над Японией» </a:t>
            </a:r>
          </a:p>
          <a:p>
            <a:pPr fontAlgn="base"/>
            <a:r>
              <a:rPr lang="ru-RU" sz="2600" dirty="0" smtClean="0"/>
              <a:t>Наградной документ</a:t>
            </a:r>
          </a:p>
          <a:p>
            <a:pPr fontAlgn="base"/>
            <a:r>
              <a:rPr lang="ru-RU" sz="2600" b="1" dirty="0" smtClean="0"/>
              <a:t>Дата рождения:</a:t>
            </a:r>
            <a:r>
              <a:rPr lang="ru-RU" sz="2600" dirty="0" smtClean="0"/>
              <a:t> __.__.1914</a:t>
            </a:r>
          </a:p>
          <a:p>
            <a:pPr fontAlgn="base"/>
            <a:r>
              <a:rPr lang="ru-RU" sz="2600" b="1" dirty="0" smtClean="0"/>
              <a:t>Место рождения:</a:t>
            </a:r>
            <a:r>
              <a:rPr lang="ru-RU" sz="2600" dirty="0" smtClean="0"/>
              <a:t> Омская обл., </a:t>
            </a:r>
            <a:r>
              <a:rPr lang="ru-RU" sz="2600" dirty="0" err="1" smtClean="0"/>
              <a:t>Муромцевский</a:t>
            </a:r>
            <a:r>
              <a:rPr lang="ru-RU" sz="2600" dirty="0" smtClean="0"/>
              <a:t> р-н, с. Муромцево</a:t>
            </a:r>
          </a:p>
          <a:p>
            <a:pPr fontAlgn="base"/>
            <a:r>
              <a:rPr lang="ru-RU" sz="2600" b="1" dirty="0" smtClean="0"/>
              <a:t>Воинское звание:</a:t>
            </a:r>
            <a:r>
              <a:rPr lang="ru-RU" sz="2600" dirty="0" smtClean="0"/>
              <a:t> ст. лейтенант </a:t>
            </a:r>
            <a:r>
              <a:rPr lang="ru-RU" sz="2600" dirty="0" err="1" smtClean="0"/>
              <a:t>интенд</a:t>
            </a:r>
            <a:r>
              <a:rPr lang="ru-RU" sz="2600" dirty="0" smtClean="0"/>
              <a:t>. службы</a:t>
            </a:r>
          </a:p>
          <a:p>
            <a:pPr fontAlgn="base"/>
            <a:r>
              <a:rPr lang="ru-RU" sz="2600" b="1" dirty="0" smtClean="0"/>
              <a:t>Дата документа:</a:t>
            </a:r>
            <a:r>
              <a:rPr lang="ru-RU" sz="2600" dirty="0" smtClean="0"/>
              <a:t> 30.09.1945</a:t>
            </a:r>
          </a:p>
          <a:p>
            <a:pPr fontAlgn="base"/>
            <a:r>
              <a:rPr lang="ru-RU" sz="2600" dirty="0" smtClean="0"/>
              <a:t>Информация об архиве -</a:t>
            </a:r>
          </a:p>
          <a:p>
            <a:pPr fontAlgn="base"/>
            <a:r>
              <a:rPr lang="ru-RU" sz="2600" b="1" dirty="0" smtClean="0"/>
              <a:t>Архив:</a:t>
            </a:r>
            <a:r>
              <a:rPr lang="ru-RU" sz="2600" dirty="0" smtClean="0"/>
              <a:t> ЦАМО</a:t>
            </a:r>
          </a:p>
          <a:p>
            <a:pPr fontAlgn="base"/>
            <a:r>
              <a:rPr lang="ru-RU" sz="2600" b="1" dirty="0" smtClean="0"/>
              <a:t>Расположение документа:</a:t>
            </a:r>
            <a:r>
              <a:rPr lang="ru-RU" sz="2600" dirty="0" smtClean="0"/>
              <a:t> шкаф 84а, ящик 7</a:t>
            </a:r>
            <a:endParaRPr lang="ru-RU" sz="2600" b="1" dirty="0" smtClean="0">
              <a:solidFill>
                <a:srgbClr val="FF0000"/>
              </a:solidFill>
            </a:endParaRPr>
          </a:p>
          <a:p>
            <a:r>
              <a:rPr lang="ru-RU" sz="2600" b="1" dirty="0" smtClean="0">
                <a:solidFill>
                  <a:srgbClr val="FF0000"/>
                </a:solidFill>
              </a:rPr>
              <a:t>06.11.1947</a:t>
            </a:r>
          </a:p>
          <a:p>
            <a:r>
              <a:rPr lang="ru-RU" sz="2600" b="1" dirty="0" smtClean="0">
                <a:solidFill>
                  <a:srgbClr val="FF0000"/>
                </a:solidFill>
              </a:rPr>
              <a:t>Медаль «За боевые заслуги»</a:t>
            </a:r>
          </a:p>
          <a:p>
            <a:pPr fontAlgn="base"/>
            <a:r>
              <a:rPr lang="ru-RU" sz="2600" dirty="0" smtClean="0"/>
              <a:t>Наградной документ</a:t>
            </a:r>
          </a:p>
          <a:p>
            <a:pPr fontAlgn="base"/>
            <a:r>
              <a:rPr lang="ru-RU" sz="2600" b="1" dirty="0" smtClean="0"/>
              <a:t>Дата рождения:</a:t>
            </a:r>
            <a:r>
              <a:rPr lang="ru-RU" sz="2600" dirty="0" smtClean="0"/>
              <a:t> __.__.1914</a:t>
            </a:r>
          </a:p>
          <a:p>
            <a:pPr fontAlgn="base"/>
            <a:r>
              <a:rPr lang="ru-RU" sz="2600" b="1" dirty="0" smtClean="0"/>
              <a:t>Воинское звание:</a:t>
            </a:r>
            <a:r>
              <a:rPr lang="ru-RU" sz="2600" dirty="0" smtClean="0"/>
              <a:t> ст. лейтенант </a:t>
            </a:r>
            <a:r>
              <a:rPr lang="ru-RU" sz="2600" dirty="0" err="1" smtClean="0"/>
              <a:t>интенд</a:t>
            </a:r>
            <a:r>
              <a:rPr lang="ru-RU" sz="2600" dirty="0" smtClean="0"/>
              <a:t>. службы</a:t>
            </a:r>
          </a:p>
          <a:p>
            <a:pPr fontAlgn="base"/>
            <a:r>
              <a:rPr lang="ru-RU" sz="2600" b="1" dirty="0" smtClean="0"/>
              <a:t>Кто наградил:</a:t>
            </a:r>
            <a:r>
              <a:rPr lang="ru-RU" sz="2600" dirty="0" smtClean="0"/>
              <a:t> Президиум ВС СССР</a:t>
            </a:r>
          </a:p>
          <a:p>
            <a:pPr fontAlgn="base"/>
            <a:r>
              <a:rPr lang="ru-RU" sz="2600" b="1" dirty="0" smtClean="0"/>
              <a:t>Дата документа:</a:t>
            </a:r>
            <a:r>
              <a:rPr lang="ru-RU" sz="2600" dirty="0" smtClean="0"/>
              <a:t> 06.11.1947</a:t>
            </a:r>
          </a:p>
          <a:p>
            <a:pPr fontAlgn="base"/>
            <a:r>
              <a:rPr lang="ru-RU" sz="2600" dirty="0" smtClean="0"/>
              <a:t>Информация об архиве -</a:t>
            </a:r>
          </a:p>
          <a:p>
            <a:pPr fontAlgn="base"/>
            <a:r>
              <a:rPr lang="ru-RU" sz="2600" b="1" dirty="0" smtClean="0"/>
              <a:t>Архив:</a:t>
            </a:r>
            <a:r>
              <a:rPr lang="ru-RU" sz="2600" dirty="0" smtClean="0"/>
              <a:t> ЦАМО</a:t>
            </a:r>
          </a:p>
          <a:p>
            <a:pPr fontAlgn="base"/>
            <a:r>
              <a:rPr lang="ru-RU" sz="2600" b="1" dirty="0" smtClean="0"/>
              <a:t>Расположение документа:</a:t>
            </a:r>
            <a:r>
              <a:rPr lang="ru-RU" sz="2600" dirty="0" smtClean="0"/>
              <a:t> шкаф 84а, ящик 7</a:t>
            </a:r>
          </a:p>
          <a:p>
            <a:pPr>
              <a:buNone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500034" y="3226236"/>
            <a:ext cx="3143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2" name="Рисунок 11" descr="https://pamyat-naroda.ru/local/templates/pn/img/awards/new/Medal_Za_pobedu_nad_YAponiej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764704"/>
            <a:ext cx="1624583" cy="320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9552" y="0"/>
            <a:ext cx="38884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Тамбовцев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Петр Николаевич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188640"/>
            <a:ext cx="31749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Награжден: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G:\презентация ветераны устьевое\фото ветеранов\Толстихина М.В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9480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43808" y="5780782"/>
            <a:ext cx="38377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 декабря </a:t>
            </a:r>
          </a:p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1924 года рождения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Ветеран трудового фронта.</a:t>
            </a:r>
          </a:p>
          <a:p>
            <a:pPr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Удостоверение Ш № 3389501.</a:t>
            </a:r>
          </a:p>
          <a:p>
            <a:pPr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Награждена: </a:t>
            </a:r>
          </a:p>
          <a:p>
            <a:pPr lvl="0">
              <a:buFont typeface="Wingdings" pitchFamily="2" charset="2"/>
              <a:buChar char="v"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Медаль </a:t>
            </a:r>
            <a:r>
              <a:rPr lang="ru-RU" sz="3600" dirty="0" smtClean="0">
                <a:solidFill>
                  <a:srgbClr val="FF0000"/>
                </a:solidFill>
              </a:rPr>
              <a:t>«За доблестный </a:t>
            </a:r>
            <a:r>
              <a:rPr lang="ru-RU" sz="3600" dirty="0" smtClean="0">
                <a:solidFill>
                  <a:srgbClr val="FF0000"/>
                </a:solidFill>
              </a:rPr>
              <a:t>труд »</a:t>
            </a:r>
            <a:endParaRPr lang="ru-RU" sz="3600" dirty="0" smtClean="0">
              <a:solidFill>
                <a:srgbClr val="FF000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Юбилейными медалями.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5109" y="260648"/>
            <a:ext cx="88288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ТОЛСТИХИНА МАРИЯ ВАСИЛЬЕВНА</a:t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 декабря 1924 года рождения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MDobTrA.jpg (31544 bytes)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2857496"/>
            <a:ext cx="192879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137"/>
          <a:stretch>
            <a:fillRect/>
          </a:stretch>
        </p:blipFill>
        <p:spPr>
          <a:xfrm>
            <a:off x="827584" y="1"/>
            <a:ext cx="8172400" cy="6858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1770512"/>
            <a:ext cx="8424936" cy="50874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Проходил службу:</a:t>
            </a:r>
            <a:br>
              <a:rPr lang="ru-RU" sz="2400" dirty="0" smtClean="0"/>
            </a:br>
            <a:r>
              <a:rPr lang="ru-RU" sz="2400" dirty="0" smtClean="0"/>
              <a:t>В 51-м строительном батальоне с сентября 1940 по июнь 1941 года.</a:t>
            </a:r>
            <a:br>
              <a:rPr lang="ru-RU" sz="2400" dirty="0" smtClean="0"/>
            </a:br>
            <a:r>
              <a:rPr lang="ru-RU" sz="2400" dirty="0" smtClean="0"/>
              <a:t>В 16-м </a:t>
            </a:r>
            <a:r>
              <a:rPr lang="ru-RU" sz="2400" dirty="0" err="1" smtClean="0"/>
              <a:t>мосто</a:t>
            </a:r>
            <a:r>
              <a:rPr lang="ru-RU" sz="2400" dirty="0" smtClean="0"/>
              <a:t> - понтонном батальоне с июня 1941 года по май 1942 года.</a:t>
            </a:r>
            <a:br>
              <a:rPr lang="ru-RU" sz="2400" dirty="0" smtClean="0"/>
            </a:br>
            <a:r>
              <a:rPr lang="ru-RU" sz="2400" dirty="0" smtClean="0"/>
              <a:t>В 272-м отдельном саперном батальоне с мая 1942 года по декабрь 1943 года.</a:t>
            </a:r>
            <a:br>
              <a:rPr lang="ru-RU" sz="2400" dirty="0" smtClean="0"/>
            </a:br>
            <a:r>
              <a:rPr lang="ru-RU" sz="2400" dirty="0" smtClean="0"/>
              <a:t>В 280-ом отдельном инженерно-саперном с декабря 1943 года по 31 июля 1946 года.</a:t>
            </a:r>
            <a:br>
              <a:rPr lang="ru-RU" sz="2400" dirty="0" smtClean="0"/>
            </a:br>
            <a:r>
              <a:rPr lang="ru-RU" sz="2400" dirty="0" smtClean="0"/>
              <a:t>Участие в боевых действиях  в Великой Отечественной войне принимал в 280-ом отдельном инженерно-саперном батальоне, который входил в состав действующей армии с 9 августа 1945 года по 3 сентября 1945 года. Ефрейтор запаса.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90466" y="0"/>
            <a:ext cx="673000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ФАЗЛЕЕВ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НИЯЗ ФАЗЛЕЕВИЧ</a:t>
            </a:r>
            <a:b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1921 года рождения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0"/>
            <a:ext cx="5072099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4644008" y="404664"/>
            <a:ext cx="3502742" cy="4716048"/>
          </a:xfrm>
        </p:spPr>
        <p:txBody>
          <a:bodyPr>
            <a:normAutofit/>
          </a:bodyPr>
          <a:lstStyle/>
          <a:p>
            <a:pPr lvl="0"/>
            <a:endParaRPr lang="ru-RU" dirty="0" smtClean="0"/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отвагу»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Юбилейными медалями.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0"/>
            <a:ext cx="41596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Фазлеев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Нияз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Фазлеевич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404664"/>
            <a:ext cx="20303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Награжден: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https://pamyat-naroda.ru/local/templates/pn/img/awards/new/Medal_Za_pobedu_nad_YAponiej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780928"/>
            <a:ext cx="2160240" cy="342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podvignaroda.ru/img/awards/new/Medal_Za_Otvagu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833664"/>
            <a:ext cx="185909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3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2857"/>
          <a:stretch>
            <a:fillRect/>
          </a:stretch>
        </p:blipFill>
        <p:spPr>
          <a:xfrm>
            <a:off x="611560" y="0"/>
            <a:ext cx="8316416" cy="68580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55576" y="1412777"/>
            <a:ext cx="8136904" cy="5112567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         </a:t>
            </a:r>
            <a:br>
              <a:rPr lang="ru-RU" sz="2400" dirty="0" smtClean="0"/>
            </a:br>
            <a:r>
              <a:rPr lang="ru-RU" sz="3100" dirty="0" smtClean="0"/>
              <a:t>Уроженец Пензенской области, </a:t>
            </a:r>
            <a:r>
              <a:rPr lang="ru-RU" sz="3100" dirty="0" err="1" smtClean="0"/>
              <a:t>Бессоновского</a:t>
            </a:r>
            <a:r>
              <a:rPr lang="ru-RU" sz="3100" dirty="0" smtClean="0"/>
              <a:t> района, с.Бессоновка</a:t>
            </a:r>
            <a:br>
              <a:rPr lang="ru-RU" sz="3100" dirty="0" smtClean="0"/>
            </a:br>
            <a:r>
              <a:rPr lang="ru-RU" sz="3100" dirty="0" smtClean="0"/>
              <a:t>Участие в боевых действиях принимал с 22 июня 1941 года по 10 августа 1943 года  </a:t>
            </a:r>
            <a:r>
              <a:rPr lang="ru-RU" sz="3100" dirty="0" err="1" smtClean="0"/>
              <a:t>Северо</a:t>
            </a:r>
            <a:r>
              <a:rPr lang="ru-RU" sz="3100" dirty="0" smtClean="0"/>
              <a:t> – Западный фронт.11 армия, 675 полк связи 75 отдельного батальона связи. Командир отделения, старший сержант. Военный билет НВ № 0080996. Ранен 10 августа 1943 года, под Брянском, ранение осколочное в живот.</a:t>
            </a:r>
            <a:br>
              <a:rPr lang="ru-RU" sz="3100" dirty="0" smtClean="0"/>
            </a:br>
            <a:r>
              <a:rPr lang="ru-RU" sz="3100" dirty="0" smtClean="0"/>
              <a:t> Лечился в госпитале г. Ессентуки с сентября 1943 год по февраль 1944 год.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9131" y="0"/>
            <a:ext cx="798757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ШАВОХИН 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ИВАН АЛЕКСЕЕВИЧ</a:t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31 декабря 1919 года рождения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5072099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4643438" y="908720"/>
            <a:ext cx="3600970" cy="4431626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Медаль «За отвагу»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1942году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Юбилейными  медалями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329004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Звание: </a:t>
            </a:r>
            <a:r>
              <a:rPr lang="ru-RU" sz="2000" dirty="0" smtClean="0"/>
              <a:t>сержант</a:t>
            </a:r>
            <a:br>
              <a:rPr lang="ru-RU" sz="2000" dirty="0" smtClean="0"/>
            </a:br>
            <a:r>
              <a:rPr lang="ru-RU" sz="2000" dirty="0" smtClean="0"/>
              <a:t>в РККА с 1940 года 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Место призыва: </a:t>
            </a:r>
            <a:r>
              <a:rPr lang="ru-RU" sz="2000" dirty="0" err="1" smtClean="0"/>
              <a:t>Бессоновский</a:t>
            </a:r>
            <a:r>
              <a:rPr lang="ru-RU" sz="2000" dirty="0" smtClean="0"/>
              <a:t> РВК, Пензенская обл., </a:t>
            </a:r>
            <a:r>
              <a:rPr lang="ru-RU" sz="2000" dirty="0" err="1" smtClean="0"/>
              <a:t>Бессоновский</a:t>
            </a:r>
            <a:r>
              <a:rPr lang="ru-RU" sz="2000" dirty="0" smtClean="0"/>
              <a:t> р-н</a:t>
            </a:r>
            <a:br>
              <a:rPr lang="ru-RU" sz="2000" dirty="0" smtClean="0"/>
            </a:br>
            <a:r>
              <a:rPr lang="ru-RU" sz="2000" dirty="0" smtClean="0"/>
              <a:t>Место службы: 33 </a:t>
            </a:r>
            <a:r>
              <a:rPr lang="ru-RU" sz="2000" dirty="0" err="1" smtClean="0"/>
              <a:t>опс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Дата подвига: </a:t>
            </a:r>
            <a:r>
              <a:rPr lang="ru-RU" sz="2000" dirty="0" smtClean="0"/>
              <a:t>01.11.1942-31.12.1942,20.01.1943</a:t>
            </a:r>
          </a:p>
          <a:p>
            <a:r>
              <a:rPr lang="ru-RU" sz="2000" dirty="0" smtClean="0"/>
              <a:t>№ записи: 17819628</a:t>
            </a:r>
          </a:p>
          <a:p>
            <a:endParaRPr lang="ru-RU" dirty="0"/>
          </a:p>
        </p:txBody>
      </p:sp>
      <p:pic>
        <p:nvPicPr>
          <p:cNvPr id="7" name="Рисунок 6" descr="http://podvignaroda.ru/img/awards/new/Medal_Za_Otvagu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71678"/>
            <a:ext cx="1643074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odvignaroda.ru/filter/filterimage?path=VS/061/033-0686044-0393%2b004-0392/00000295_1.jpg&amp;id=17819628&amp;id1=dc001f6073cdb8b24d12d55da0dd290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429264"/>
            <a:ext cx="785818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podvignaroda.ru/filter/filterimage?path=VS/061/033-0686044-0393%2b004-0392/00000294_4.jpg&amp;id=17819628&amp;id1=dc001f6073cdb8b24d12d55da0dd290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714884"/>
            <a:ext cx="7858180" cy="6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552" y="260648"/>
            <a:ext cx="36420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Шавохин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Иван Алексеевич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404664"/>
            <a:ext cx="22958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Награжден: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Рисунок 12" descr="https://pamyat-naroda.ru/local/templates/pn/img/awards/new/Medal_Za_pobedu_nad_YAponiej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1484784"/>
            <a:ext cx="1979712" cy="291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Ветераны Устьевого сельского поселения\фото ветеранов\Баскаков В.Д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16632"/>
            <a:ext cx="473428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428860" y="4643446"/>
            <a:ext cx="39307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февраля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1924 года рождения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G:\презентация ветераны устьевое\фото ветеранов\Ширшов В.С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11256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467544" y="1714500"/>
            <a:ext cx="8676456" cy="51435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Участвовал в боевых действиях в Великой отечественной войне в звании старший лейтенант, был командиром взвода. Освобождал Польшу, дошел до Берлина. Участвовал в боевых действиях в войне в войне с Японией. Был ранен, лишился правой руки.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0"/>
            <a:ext cx="6624736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ШИРШОВ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ВИКТОР СЕРГЕЕВИЧ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1923 года рождения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5072099" cy="65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4643438" y="571480"/>
            <a:ext cx="3497280" cy="476886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победу над Японией»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Медаль    </a:t>
            </a:r>
            <a:r>
              <a:rPr lang="ru-RU" dirty="0" smtClean="0">
                <a:solidFill>
                  <a:srgbClr val="FF0000"/>
                </a:solidFill>
              </a:rPr>
              <a:t>«За победу над Германией»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боевые труды»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Орден </a:t>
            </a:r>
            <a:r>
              <a:rPr lang="ru-RU" dirty="0" smtClean="0">
                <a:solidFill>
                  <a:srgbClr val="FF0000"/>
                </a:solidFill>
              </a:rPr>
              <a:t>«Трудовой славы»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Юбилейными медалями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1560" y="2132856"/>
            <a:ext cx="3008313" cy="320834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8640"/>
            <a:ext cx="40580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Ширшов</a:t>
            </a:r>
            <a:endParaRPr lang="ru-RU" sz="4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Виктор Сергеевич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476672"/>
            <a:ext cx="30396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Награжден: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Рисунок 9" descr="https://pamyat-naroda.ru/local/templates/pn/img/awards/new/Medal_Za_pobedu_nad_YAponiej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1979712" cy="291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podvignaroda.ru/img/awards/new/Medal_Za_pobedu_nad_Germaniej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708920"/>
            <a:ext cx="176368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фото выставк ветераны В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8712968" cy="4707904"/>
          </a:xfrm>
        </p:spPr>
      </p:pic>
      <p:pic>
        <p:nvPicPr>
          <p:cNvPr id="6" name="Рисунок 5"/>
          <p:cNvPicPr/>
          <p:nvPr/>
        </p:nvPicPr>
        <p:blipFill>
          <a:blip r:embed="rId3" cstate="print"/>
          <a:srcRect b="43056"/>
          <a:stretch>
            <a:fillRect/>
          </a:stretch>
        </p:blipFill>
        <p:spPr bwMode="auto">
          <a:xfrm>
            <a:off x="899592" y="116632"/>
            <a:ext cx="7560840" cy="1988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C:\Users\Админ\Desktop\для презентации ветераны вов 2020\IMG_2340.JPG"/>
          <p:cNvPicPr>
            <a:picLocks noGrp="1"/>
          </p:cNvPicPr>
          <p:nvPr>
            <p:ph idx="1"/>
          </p:nvPr>
        </p:nvPicPr>
        <p:blipFill>
          <a:blip r:embed="rId2" cstate="print"/>
          <a:srcRect l="5151" t="20683" r="6432" b="6131"/>
          <a:stretch>
            <a:fillRect/>
          </a:stretch>
        </p:blipFill>
        <p:spPr bwMode="auto">
          <a:xfrm>
            <a:off x="539552" y="332656"/>
            <a:ext cx="849694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b="43056"/>
          <a:stretch>
            <a:fillRect/>
          </a:stretch>
        </p:blipFill>
        <p:spPr bwMode="auto">
          <a:xfrm>
            <a:off x="827584" y="4581128"/>
            <a:ext cx="8064896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презентация ветераны устьевое\фото 9 мая для презентации\IMG_3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133" b="21958"/>
          <a:stretch>
            <a:fillRect/>
          </a:stretch>
        </p:blipFill>
        <p:spPr bwMode="auto">
          <a:xfrm>
            <a:off x="539552" y="0"/>
            <a:ext cx="8496944" cy="4077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3" cstate="print"/>
          <a:srcRect b="43056"/>
          <a:stretch>
            <a:fillRect/>
          </a:stretch>
        </p:blipFill>
        <p:spPr bwMode="auto">
          <a:xfrm>
            <a:off x="539552" y="4005064"/>
            <a:ext cx="8604448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50691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Участие в Великой Отечественной войне принимал с 1942 года по 1945 года в 1 механизированном корпусе 35 танковой бригады Закавказского фронта.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1943 году Закавказский фронт вошел в состав 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1-го Белорусского фронта. Старший сержант запаса. Был ранен, инвалид 2-ой группы. Военный билет  НВ № 0204330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0"/>
            <a:ext cx="83487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БАСКАКОВ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ВЛАДИМИР ДМИТРИЕВИЧ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556792"/>
            <a:ext cx="644939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февраля 1924 года рождения</a:t>
            </a:r>
          </a:p>
          <a:p>
            <a:pPr algn="ctr">
              <a:buNone/>
            </a:pP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1.wp.com/cdn01.ru/files/users/images/1e/a0/1ea0dd32ce312e75e656b074a948fdf8.jpg?w=6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85704"/>
            <a:ext cx="5072099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quarter" idx="4294967295"/>
          </p:nvPr>
        </p:nvSpPr>
        <p:spPr>
          <a:xfrm>
            <a:off x="4499992" y="908720"/>
            <a:ext cx="3786186" cy="501605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 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победу над Германией»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Медаль </a:t>
            </a:r>
            <a:r>
              <a:rPr lang="ru-RU" dirty="0" smtClean="0">
                <a:solidFill>
                  <a:srgbClr val="FF0000"/>
                </a:solidFill>
              </a:rPr>
              <a:t>«За взятие Берлина»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отвагу»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Медаль </a:t>
            </a:r>
            <a:r>
              <a:rPr lang="ru-RU" dirty="0" smtClean="0">
                <a:solidFill>
                  <a:srgbClr val="FF0000"/>
                </a:solidFill>
              </a:rPr>
              <a:t>«За освобождение Белоруссии»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была вручена в 2007 году.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Орден </a:t>
            </a:r>
            <a:r>
              <a:rPr lang="ru-RU" dirty="0" smtClean="0">
                <a:solidFill>
                  <a:srgbClr val="FF0000"/>
                </a:solidFill>
              </a:rPr>
              <a:t>«Отечественной войны 1-й  степени»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Юбилейные медали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2656"/>
            <a:ext cx="396044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Баскаков</a:t>
            </a:r>
            <a:b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Владимир </a:t>
            </a:r>
            <a:b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Дмитриевич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-243408"/>
            <a:ext cx="413112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Награжден: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0163" y="4006851"/>
            <a:ext cx="7772400" cy="143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763839" y="5749926"/>
            <a:ext cx="6400800" cy="97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Баскаков Владимир Дмитриевич</a:t>
            </a:r>
            <a:endParaRPr lang="ru-RU" dirty="0"/>
          </a:p>
        </p:txBody>
      </p:sp>
      <p:pic>
        <p:nvPicPr>
          <p:cNvPr id="20482" name="Picture 2" descr="C:\Users\User\Desktop\Ветераны Устьевого сельского поселения\ветераны информация из Память народа\Баскаков\Удостоверение за участие в В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143116"/>
            <a:ext cx="3255152" cy="4525963"/>
          </a:xfrm>
          <a:prstGeom prst="rect">
            <a:avLst/>
          </a:prstGeom>
          <a:noFill/>
        </p:spPr>
      </p:pic>
      <p:pic>
        <p:nvPicPr>
          <p:cNvPr id="20483" name="Picture 3" descr="C:\Users\User\Desktop\Ветераны Устьевого сельского поселения\ветераны информация из Память народа\Баскаков\Удостоверение за участие в героическом штурме и взятие  Берлин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785926"/>
            <a:ext cx="3360757" cy="4525963"/>
          </a:xfrm>
          <a:prstGeom prst="rect">
            <a:avLst/>
          </a:prstGeom>
          <a:noFill/>
        </p:spPr>
      </p:pic>
      <p:pic>
        <p:nvPicPr>
          <p:cNvPr id="10" name="Рисунок 9" descr="https://pamyat-naroda.ru/local/templates/pn/img/awards/new/Medal_Za_pobedu_nad_Germaniej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00174"/>
            <a:ext cx="185738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pamyat-naroda.ru/local/templates/pn/img/awards/new/Medal_Za_vzyatie_Berlina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357298"/>
            <a:ext cx="1857388" cy="335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 ветераны УСП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ветераны УСП</Template>
  <TotalTime>706</TotalTime>
  <Words>1299</Words>
  <Application>Microsoft Office PowerPoint</Application>
  <PresentationFormat>Экран (4:3)</PresentationFormat>
  <Paragraphs>299</Paragraphs>
  <Slides>65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презентация ветераны УСП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 </vt:lpstr>
      <vt:lpstr>Слайд 8</vt:lpstr>
      <vt:lpstr>Баскаков Владимир Дмитриевич</vt:lpstr>
      <vt:lpstr>Баскаков Владимир Дмитриевич</vt:lpstr>
      <vt:lpstr>Слайд 11</vt:lpstr>
      <vt:lpstr> </vt:lpstr>
      <vt:lpstr>Слайд 13</vt:lpstr>
      <vt:lpstr>Слайд 14</vt:lpstr>
      <vt:lpstr>Слайд 15</vt:lpstr>
      <vt:lpstr> </vt:lpstr>
      <vt:lpstr>Слайд 17</vt:lpstr>
      <vt:lpstr>Слайд 18</vt:lpstr>
      <vt:lpstr>   </vt:lpstr>
      <vt:lpstr>Слайд 20</vt:lpstr>
      <vt:lpstr>Слайд 21</vt:lpstr>
      <vt:lpstr>  </vt:lpstr>
      <vt:lpstr>Слайд 23</vt:lpstr>
      <vt:lpstr>Слайд 24</vt:lpstr>
      <vt:lpstr>Слайд 25</vt:lpstr>
      <vt:lpstr>Слайд 26</vt:lpstr>
      <vt:lpstr>        </vt:lpstr>
      <vt:lpstr>Слайд 28</vt:lpstr>
      <vt:lpstr>Слайд 29</vt:lpstr>
      <vt:lpstr>        </vt:lpstr>
      <vt:lpstr>Слайд 31</vt:lpstr>
      <vt:lpstr>Слайд 32</vt:lpstr>
      <vt:lpstr>Слайд 33</vt:lpstr>
      <vt:lpstr>        </vt:lpstr>
      <vt:lpstr>Слайд 35</vt:lpstr>
      <vt:lpstr>Слайд 36</vt:lpstr>
      <vt:lpstr>Участник в боевых действиях в Великой Отечественной Войне с января 1943 года по май 1945 года. Награжден: Орден «Красной Звезды»  Медаль «За оборону Ленинграда»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 Удостоверение участника  Великой Отечественной войны – В № 010026 Награждена: Медалью  «За победу над Японией» Юбилейной медалью «40 лет Победы в Великой Отечественной Войне» </vt:lpstr>
      <vt:lpstr>Слайд 50</vt:lpstr>
      <vt:lpstr>Слайд 51</vt:lpstr>
      <vt:lpstr>Слайд 52</vt:lpstr>
      <vt:lpstr> </vt:lpstr>
      <vt:lpstr>Слайд 54</vt:lpstr>
      <vt:lpstr> Проходил службу: В 51-м строительном батальоне с сентября 1940 по июнь 1941 года. В 16-м мосто - понтонном батальоне с июня 1941 года по май 1942 года. В 272-м отдельном саперном батальоне с мая 1942 года по декабрь 1943 года. В 280-ом отдельном инженерно-саперном с декабря 1943 года по 31 июля 1946 года. Участие в боевых действиях  в Великой Отечественной войне принимал в 280-ом отдельном инженерно-саперном батальоне, который входил в состав действующей армии с 9 августа 1945 года по 3 сентября 1945 года. Ефрейтор запаса. </vt:lpstr>
      <vt:lpstr>Слайд 56</vt:lpstr>
      <vt:lpstr>Слайд 57</vt:lpstr>
      <vt:lpstr>                        Уроженец Пензенской области, Бессоновского района, с.Бессоновка Участие в боевых действиях принимал с 22 июня 1941 года по 10 августа 1943 года  Северо – Западный фронт.11 армия, 675 полк связи 75 отдельного батальона связи. Командир отделения, старший сержант. Военный билет НВ № 0080996. Ранен 10 августа 1943 года, под Брянском, ранение осколочное в живот.  Лечился в госпитале г. Ессентуки с сентября 1943 год по февраль 1944 год. </vt:lpstr>
      <vt:lpstr>Слайд 59</vt:lpstr>
      <vt:lpstr>Слайд 60</vt:lpstr>
      <vt:lpstr> Участвовал в боевых действиях в Великой отечественной войне в звании старший лейтенант, был командиром взвода. Освобождал Польшу, дошел до Берлина. Участвовал в боевых действиях в войне в войне с Японией. Был ранен, лишился правой руки. 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76</cp:revision>
  <dcterms:created xsi:type="dcterms:W3CDTF">2020-05-06T02:59:49Z</dcterms:created>
  <dcterms:modified xsi:type="dcterms:W3CDTF">2020-05-08T01:05:35Z</dcterms:modified>
</cp:coreProperties>
</file>